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4"/>
  </p:notesMasterIdLst>
  <p:sldIdLst>
    <p:sldId id="256" r:id="rId2"/>
    <p:sldId id="342" r:id="rId3"/>
    <p:sldId id="343" r:id="rId4"/>
    <p:sldId id="344" r:id="rId5"/>
    <p:sldId id="345" r:id="rId6"/>
    <p:sldId id="357" r:id="rId7"/>
    <p:sldId id="2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39" r:id="rId34"/>
    <p:sldId id="278" r:id="rId35"/>
    <p:sldId id="282" r:id="rId36"/>
    <p:sldId id="356" r:id="rId37"/>
    <p:sldId id="283" r:id="rId38"/>
    <p:sldId id="284" r:id="rId39"/>
    <p:sldId id="285" r:id="rId40"/>
    <p:sldId id="320" r:id="rId41"/>
    <p:sldId id="321" r:id="rId42"/>
    <p:sldId id="287" r:id="rId43"/>
    <p:sldId id="350" r:id="rId44"/>
    <p:sldId id="290" r:id="rId45"/>
    <p:sldId id="340" r:id="rId46"/>
    <p:sldId id="293" r:id="rId47"/>
    <p:sldId id="294" r:id="rId48"/>
    <p:sldId id="324" r:id="rId49"/>
    <p:sldId id="307" r:id="rId50"/>
    <p:sldId id="296" r:id="rId51"/>
    <p:sldId id="308" r:id="rId52"/>
    <p:sldId id="351" r:id="rId53"/>
  </p:sldIdLst>
  <p:sldSz cx="12192000" cy="6858000"/>
  <p:notesSz cx="6858000" cy="9144000"/>
  <p:embeddedFontLst>
    <p:embeddedFont>
      <p:font typeface="Open Sans" panose="020B0606030504020204" pitchFamily="34" charset="0"/>
      <p:regular r:id="rId55"/>
      <p:bold r:id="rId56"/>
      <p:italic r:id="rId57"/>
      <p:boldItalic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0006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2674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690062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“The Power of Social Media Stories for Marketers”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001226"/>
            <a:ext cx="1158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benefiting from the power of social media stories for marketers,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6412" y="1997839"/>
            <a:ext cx="86391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Benefiting From The Power Of Social Media Stories For Marketers?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6" y="-448491"/>
            <a:ext cx="12237726" cy="81595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997839"/>
            <a:ext cx="1104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use the power of social media stories for marketing,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5688889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500" y="1997839"/>
            <a:ext cx="10287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getting the most advantage of the power of social media stories for your marketing…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2344087"/>
            <a:ext cx="9829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</a:t>
            </a:r>
            <a:r>
              <a:rPr lang="en-US" sz="45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50" y="2690336"/>
            <a:ext cx="10248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benefit from the power of social media stories for marketers.</a:t>
            </a:r>
          </a:p>
        </p:txBody>
      </p:sp>
    </p:spTree>
    <p:extLst>
      <p:ext uri="{BB962C8B-B14F-4D97-AF65-F5344CB8AC3E}">
        <p14:creationId xmlns:p14="http://schemas.microsoft.com/office/powerpoint/2010/main" val="3201746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883</Words>
  <Application>Microsoft Office PowerPoint</Application>
  <PresentationFormat>Panorámica</PresentationFormat>
  <Paragraphs>58</Paragraphs>
  <Slides>52</Slides>
  <Notes>51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57" baseType="lpstr">
      <vt:lpstr>Open Sans</vt:lpstr>
      <vt:lpstr>Arial</vt:lpstr>
      <vt:lpstr>Wingdings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Distrito Valera</cp:lastModifiedBy>
  <cp:revision>346</cp:revision>
  <dcterms:modified xsi:type="dcterms:W3CDTF">2019-10-08T20:56:31Z</dcterms:modified>
</cp:coreProperties>
</file>